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</p:sldIdLst>
  <p:sldSz cx="18288000" cy="10287000"/>
  <p:notesSz cx="6858000" cy="9144000"/>
  <p:embeddedFontLst>
    <p:embeddedFont>
      <p:font typeface="Arial" panose="020B0604020202020204" pitchFamily="34" charset="0"/>
      <p:regular r:id="rId10"/>
    </p:embeddedFont>
    <p:embeddedFont>
      <p:font typeface="Arial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34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3611665" y="-244392"/>
            <a:ext cx="10748845" cy="10775784"/>
          </a:xfrm>
          <a:custGeom>
            <a:avLst/>
            <a:gdLst/>
            <a:ahLst/>
            <a:cxnLst/>
            <a:rect l="l" t="t" r="r" b="b"/>
            <a:pathLst>
              <a:path w="10748845" h="10775784">
                <a:moveTo>
                  <a:pt x="0" y="0"/>
                </a:moveTo>
                <a:lnTo>
                  <a:pt x="10748844" y="0"/>
                </a:lnTo>
                <a:lnTo>
                  <a:pt x="10748844" y="10775784"/>
                </a:lnTo>
                <a:lnTo>
                  <a:pt x="0" y="10775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 flipV="1">
            <a:off x="-6084191" y="-475314"/>
            <a:ext cx="10748845" cy="10775784"/>
          </a:xfrm>
          <a:custGeom>
            <a:avLst/>
            <a:gdLst/>
            <a:ahLst/>
            <a:cxnLst/>
            <a:rect l="l" t="t" r="r" b="b"/>
            <a:pathLst>
              <a:path w="10748845" h="10775784">
                <a:moveTo>
                  <a:pt x="0" y="10775784"/>
                </a:moveTo>
                <a:lnTo>
                  <a:pt x="10748845" y="10775784"/>
                </a:lnTo>
                <a:lnTo>
                  <a:pt x="10748845" y="0"/>
                </a:lnTo>
                <a:lnTo>
                  <a:pt x="0" y="0"/>
                </a:lnTo>
                <a:lnTo>
                  <a:pt x="0" y="10775784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69187" y="1953390"/>
            <a:ext cx="3124200" cy="3124200"/>
          </a:xfrm>
          <a:custGeom>
            <a:avLst/>
            <a:gdLst/>
            <a:ahLst/>
            <a:cxnLst/>
            <a:rect l="l" t="t" r="r" b="b"/>
            <a:pathLst>
              <a:path w="3124200" h="3124200">
                <a:moveTo>
                  <a:pt x="0" y="0"/>
                </a:moveTo>
                <a:lnTo>
                  <a:pt x="3124200" y="0"/>
                </a:lnTo>
                <a:lnTo>
                  <a:pt x="31242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69187" y="2410413"/>
            <a:ext cx="3124200" cy="3124200"/>
          </a:xfrm>
          <a:custGeom>
            <a:avLst/>
            <a:gdLst/>
            <a:ahLst/>
            <a:cxnLst/>
            <a:rect l="l" t="t" r="r" b="b"/>
            <a:pathLst>
              <a:path w="3124200" h="3124200">
                <a:moveTo>
                  <a:pt x="0" y="0"/>
                </a:moveTo>
                <a:lnTo>
                  <a:pt x="3124200" y="0"/>
                </a:lnTo>
                <a:lnTo>
                  <a:pt x="31242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48035" y="1788378"/>
            <a:ext cx="3124200" cy="3124200"/>
          </a:xfrm>
          <a:custGeom>
            <a:avLst/>
            <a:gdLst/>
            <a:ahLst/>
            <a:cxnLst/>
            <a:rect l="l" t="t" r="r" b="b"/>
            <a:pathLst>
              <a:path w="3124200" h="3124200">
                <a:moveTo>
                  <a:pt x="0" y="0"/>
                </a:moveTo>
                <a:lnTo>
                  <a:pt x="3124200" y="0"/>
                </a:lnTo>
                <a:lnTo>
                  <a:pt x="3124200" y="3124200"/>
                </a:lnTo>
                <a:lnTo>
                  <a:pt x="0" y="3124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866580" y="-300409"/>
            <a:ext cx="13593533" cy="7631798"/>
          </a:xfrm>
          <a:custGeom>
            <a:avLst/>
            <a:gdLst/>
            <a:ahLst/>
            <a:cxnLst/>
            <a:rect l="l" t="t" r="r" b="b"/>
            <a:pathLst>
              <a:path w="13593533" h="7631798">
                <a:moveTo>
                  <a:pt x="0" y="0"/>
                </a:moveTo>
                <a:lnTo>
                  <a:pt x="13593533" y="0"/>
                </a:lnTo>
                <a:lnTo>
                  <a:pt x="13593533" y="7631798"/>
                </a:lnTo>
                <a:lnTo>
                  <a:pt x="0" y="7631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961918" y="6399462"/>
            <a:ext cx="2330682" cy="556450"/>
          </a:xfrm>
          <a:custGeom>
            <a:avLst/>
            <a:gdLst/>
            <a:ahLst/>
            <a:cxnLst/>
            <a:rect l="l" t="t" r="r" b="b"/>
            <a:pathLst>
              <a:path w="2330682" h="556450">
                <a:moveTo>
                  <a:pt x="0" y="0"/>
                </a:moveTo>
                <a:lnTo>
                  <a:pt x="2330682" y="0"/>
                </a:lnTo>
                <a:lnTo>
                  <a:pt x="2330682" y="556450"/>
                </a:lnTo>
                <a:lnTo>
                  <a:pt x="0" y="5564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34200" y="6020344"/>
            <a:ext cx="1888304" cy="1256699"/>
          </a:xfrm>
          <a:custGeom>
            <a:avLst/>
            <a:gdLst/>
            <a:ahLst/>
            <a:cxnLst/>
            <a:rect l="l" t="t" r="r" b="b"/>
            <a:pathLst>
              <a:path w="1888304" h="1256699">
                <a:moveTo>
                  <a:pt x="0" y="0"/>
                </a:moveTo>
                <a:lnTo>
                  <a:pt x="1888304" y="0"/>
                </a:lnTo>
                <a:lnTo>
                  <a:pt x="1888304" y="1256699"/>
                </a:lnTo>
                <a:lnTo>
                  <a:pt x="0" y="12566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824466" y="6074690"/>
            <a:ext cx="995934" cy="1256699"/>
          </a:xfrm>
          <a:custGeom>
            <a:avLst/>
            <a:gdLst/>
            <a:ahLst/>
            <a:cxnLst/>
            <a:rect l="l" t="t" r="r" b="b"/>
            <a:pathLst>
              <a:path w="995934" h="1256699">
                <a:moveTo>
                  <a:pt x="0" y="0"/>
                </a:moveTo>
                <a:lnTo>
                  <a:pt x="995934" y="0"/>
                </a:lnTo>
                <a:lnTo>
                  <a:pt x="995934" y="1256699"/>
                </a:lnTo>
                <a:lnTo>
                  <a:pt x="0" y="12566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8783856" y="337041"/>
            <a:ext cx="47625" cy="11261918"/>
          </a:xfrm>
          <a:custGeom>
            <a:avLst/>
            <a:gdLst/>
            <a:ahLst/>
            <a:cxnLst/>
            <a:rect l="l" t="t" r="r" b="b"/>
            <a:pathLst>
              <a:path w="47625" h="11261918">
                <a:moveTo>
                  <a:pt x="0" y="0"/>
                </a:moveTo>
                <a:lnTo>
                  <a:pt x="47625" y="0"/>
                </a:lnTo>
                <a:lnTo>
                  <a:pt x="47625" y="11261918"/>
                </a:lnTo>
                <a:lnTo>
                  <a:pt x="0" y="1126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8959" b="-9070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460113" y="8564127"/>
            <a:ext cx="2364160" cy="1497301"/>
          </a:xfrm>
          <a:custGeom>
            <a:avLst/>
            <a:gdLst/>
            <a:ahLst/>
            <a:cxnLst/>
            <a:rect l="l" t="t" r="r" b="b"/>
            <a:pathLst>
              <a:path w="2364160" h="1497301">
                <a:moveTo>
                  <a:pt x="0" y="0"/>
                </a:moveTo>
                <a:lnTo>
                  <a:pt x="2364160" y="0"/>
                </a:lnTo>
                <a:lnTo>
                  <a:pt x="2364160" y="1497301"/>
                </a:lnTo>
                <a:lnTo>
                  <a:pt x="0" y="14973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31287" y="5443155"/>
            <a:ext cx="2461313" cy="538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0"/>
              </a:lnSpc>
            </a:pPr>
            <a:r>
              <a:rPr lang="en-US" sz="3293" b="1" dirty="0" err="1">
                <a:solidFill>
                  <a:srgbClr val="692785"/>
                </a:solidFill>
                <a:latin typeface="Arial Bold"/>
                <a:ea typeface="Arial Bold"/>
                <a:cs typeface="Arial Bold"/>
                <a:sym typeface="Arial Bold"/>
              </a:rPr>
              <a:t>Promoção</a:t>
            </a:r>
            <a:endParaRPr lang="en-US" sz="3293" b="1" dirty="0">
              <a:solidFill>
                <a:srgbClr val="692785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45040" y="7798114"/>
            <a:ext cx="11337760" cy="457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b="1" dirty="0">
                <a:solidFill>
                  <a:srgbClr val="692785"/>
                </a:solidFill>
                <a:latin typeface="Arial Bold"/>
                <a:ea typeface="Arial Bold"/>
                <a:cs typeface="Arial Bold"/>
                <a:sym typeface="Arial Bold"/>
              </a:rPr>
              <a:t>11/04/26 | AUDITÓRIO MARTINA - UNILA, JARDIM UNIVERSITÁRIO</a:t>
            </a:r>
          </a:p>
        </p:txBody>
      </p:sp>
      <p:sp>
        <p:nvSpPr>
          <p:cNvPr id="15" name="Freeform 68">
            <a:extLst>
              <a:ext uri="{FF2B5EF4-FFF2-40B4-BE49-F238E27FC236}">
                <a16:creationId xmlns:a16="http://schemas.microsoft.com/office/drawing/2014/main" id="{100DFF17-80E2-4CC0-AD49-4A249E615CD4}"/>
              </a:ext>
            </a:extLst>
          </p:cNvPr>
          <p:cNvSpPr/>
          <p:nvPr/>
        </p:nvSpPr>
        <p:spPr>
          <a:xfrm>
            <a:off x="11743023" y="605790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77313" y="-179031"/>
            <a:ext cx="5510687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9" y="0"/>
                </a:lnTo>
                <a:lnTo>
                  <a:pt x="7177049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88657" y="-17903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-17903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" y="395489"/>
            <a:ext cx="7123985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94567" y="358606"/>
            <a:ext cx="7177048" cy="1642070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353800" y="-905027"/>
            <a:ext cx="754380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8"/>
          <p:cNvSpPr/>
          <p:nvPr/>
        </p:nvSpPr>
        <p:spPr>
          <a:xfrm>
            <a:off x="2743200" y="477498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5" y="0"/>
                </a:lnTo>
                <a:lnTo>
                  <a:pt x="172498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29200" y="477498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82068" y="802270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6" y="0"/>
                </a:lnTo>
                <a:lnTo>
                  <a:pt x="2087806" y="498464"/>
                </a:lnTo>
                <a:lnTo>
                  <a:pt x="0" y="4984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28365" y="4044180"/>
            <a:ext cx="10431270" cy="1030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8"/>
              </a:lnSpc>
            </a:pPr>
            <a:r>
              <a:rPr lang="en-US" sz="6313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r>
              <a:rPr lang="en-US" sz="6313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6313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trabalho</a:t>
            </a:r>
            <a:endParaRPr lang="en-US" sz="6313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3001" y="7118351"/>
            <a:ext cx="8902999" cy="2128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655"/>
              </a:lnSpc>
            </a:pP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 do </a:t>
            </a:r>
            <a:r>
              <a:rPr lang="en-US" sz="403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</a:t>
            </a: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principal</a:t>
            </a:r>
          </a:p>
          <a:p>
            <a:pPr algn="l">
              <a:lnSpc>
                <a:spcPts val="5655"/>
              </a:lnSpc>
            </a:pPr>
            <a:r>
              <a:rPr lang="en-US" sz="403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Nomes</a:t>
            </a: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403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demais</a:t>
            </a: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3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endParaRPr lang="en-US" sz="4039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ts val="5655"/>
              </a:lnSpc>
            </a:pP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 PET-</a:t>
            </a:r>
            <a:r>
              <a:rPr lang="en-US" sz="403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039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Equidade</a:t>
            </a:r>
            <a:r>
              <a:rPr lang="en-US" sz="4039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1/2/3/4/5</a:t>
            </a:r>
          </a:p>
        </p:txBody>
      </p:sp>
      <p:sp>
        <p:nvSpPr>
          <p:cNvPr id="13" name="Freeform 68">
            <a:extLst>
              <a:ext uri="{FF2B5EF4-FFF2-40B4-BE49-F238E27FC236}">
                <a16:creationId xmlns:a16="http://schemas.microsoft.com/office/drawing/2014/main" id="{8690376C-5FE4-4FFE-ACDE-66A9A0AA0693}"/>
              </a:ext>
            </a:extLst>
          </p:cNvPr>
          <p:cNvSpPr/>
          <p:nvPr/>
        </p:nvSpPr>
        <p:spPr>
          <a:xfrm>
            <a:off x="6494567" y="358606"/>
            <a:ext cx="2039209" cy="1266899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60750" y="8723481"/>
            <a:ext cx="5327250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480375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20584" y="7422966"/>
            <a:ext cx="748698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69874" y="8954675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4" y="0"/>
                </a:lnTo>
                <a:lnTo>
                  <a:pt x="1724984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85572" y="9017839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527" y="9342611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5" y="0"/>
                </a:lnTo>
                <a:lnTo>
                  <a:pt x="2087805" y="498463"/>
                </a:lnTo>
                <a:lnTo>
                  <a:pt x="0" y="49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502959" y="185329"/>
            <a:ext cx="7282082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8"/>
              </a:lnSpc>
            </a:pPr>
            <a:r>
              <a:rPr lang="en-US" sz="533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INTRODUÇÃO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90815E7D-0783-4733-BA65-78718B75E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373600" cy="69248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Contextualizar a ação. Demonstrar a vinculação com a pesquisa e o ensino. Apresentar as características do público envolvido e os objetivos.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C26C9251-B97F-440E-8EF3-4B33377AC345}"/>
              </a:ext>
            </a:extLst>
          </p:cNvPr>
          <p:cNvSpPr/>
          <p:nvPr/>
        </p:nvSpPr>
        <p:spPr>
          <a:xfrm>
            <a:off x="5856230" y="904648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0375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60750" y="8723481"/>
            <a:ext cx="5327250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20584" y="7422966"/>
            <a:ext cx="748698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69874" y="8954675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4" y="0"/>
                </a:lnTo>
                <a:lnTo>
                  <a:pt x="1724984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85572" y="9017839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527" y="9342611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5" y="0"/>
                </a:lnTo>
                <a:lnTo>
                  <a:pt x="2087805" y="498463"/>
                </a:lnTo>
                <a:lnTo>
                  <a:pt x="0" y="49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342900"/>
            <a:ext cx="18288000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8"/>
              </a:lnSpc>
            </a:pPr>
            <a:r>
              <a:rPr lang="en-US" sz="533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METODOLOGIA</a:t>
            </a:r>
          </a:p>
        </p:txBody>
      </p:sp>
      <p:sp>
        <p:nvSpPr>
          <p:cNvPr id="10" name="Espaço Reservado para Conteúdo 10">
            <a:extLst>
              <a:ext uri="{FF2B5EF4-FFF2-40B4-BE49-F238E27FC236}">
                <a16:creationId xmlns:a16="http://schemas.microsoft.com/office/drawing/2014/main" id="{2EA184E2-0D15-4908-BA53-4FD1C2DA1E0B}"/>
              </a:ext>
            </a:extLst>
          </p:cNvPr>
          <p:cNvSpPr txBox="1">
            <a:spLocks/>
          </p:cNvSpPr>
          <p:nvPr/>
        </p:nvSpPr>
        <p:spPr>
          <a:xfrm>
            <a:off x="457200" y="1451194"/>
            <a:ext cx="17373600" cy="707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Descrever a metodologia utilizada para desenvolvimento das atividades, incluindo o público-alvo, o local, os materiais e métodos utilizados e suas etapas.</a:t>
            </a:r>
            <a:endParaRPr lang="pt-BR" dirty="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2D60E498-175E-4228-BB16-1758B27E0A27}"/>
              </a:ext>
            </a:extLst>
          </p:cNvPr>
          <p:cNvSpPr/>
          <p:nvPr/>
        </p:nvSpPr>
        <p:spPr>
          <a:xfrm>
            <a:off x="5856230" y="904648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0375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60750" y="8723481"/>
            <a:ext cx="5327250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20584" y="7422966"/>
            <a:ext cx="748698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69874" y="8954675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4" y="0"/>
                </a:lnTo>
                <a:lnTo>
                  <a:pt x="1724984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85572" y="9017839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527" y="9342611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5" y="0"/>
                </a:lnTo>
                <a:lnTo>
                  <a:pt x="2087805" y="498463"/>
                </a:lnTo>
                <a:lnTo>
                  <a:pt x="0" y="49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348404"/>
            <a:ext cx="18288000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8"/>
              </a:lnSpc>
            </a:pPr>
            <a:r>
              <a:rPr lang="en-US" sz="5334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RESULTADOS E/OU DISCUSSÃO</a:t>
            </a:r>
          </a:p>
        </p:txBody>
      </p:sp>
      <p:sp>
        <p:nvSpPr>
          <p:cNvPr id="10" name="Espaço Reservado para Conteúdo 10">
            <a:extLst>
              <a:ext uri="{FF2B5EF4-FFF2-40B4-BE49-F238E27FC236}">
                <a16:creationId xmlns:a16="http://schemas.microsoft.com/office/drawing/2014/main" id="{2D35A1AB-5093-4A64-B5B8-107CFE40272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17373600" cy="69248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Apresentar e discutir as atividades desenvolvidas, incluindo seus resultados qualitativos e quantitativos. Relacionar o impacto e a transformação social da ação desenvolvida. Apresentar a contribuição da ação para formação acadêmica dos estudantes envolvidos.</a:t>
            </a:r>
            <a:endParaRPr lang="pt-BR" dirty="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E9B82D99-C141-4264-9A10-875B250CBD74}"/>
              </a:ext>
            </a:extLst>
          </p:cNvPr>
          <p:cNvSpPr/>
          <p:nvPr/>
        </p:nvSpPr>
        <p:spPr>
          <a:xfrm>
            <a:off x="5856230" y="904648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0375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60750" y="8723481"/>
            <a:ext cx="5327250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20584" y="7422966"/>
            <a:ext cx="748698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69874" y="8954675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4" y="0"/>
                </a:lnTo>
                <a:lnTo>
                  <a:pt x="1724984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85572" y="9017839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527" y="9342611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5" y="0"/>
                </a:lnTo>
                <a:lnTo>
                  <a:pt x="2087805" y="498463"/>
                </a:lnTo>
                <a:lnTo>
                  <a:pt x="0" y="49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342900"/>
            <a:ext cx="18288000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8"/>
              </a:lnSpc>
            </a:pPr>
            <a:r>
              <a:rPr lang="en-US" sz="533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CONSIDERAÇÕES FINAIS</a:t>
            </a:r>
          </a:p>
        </p:txBody>
      </p:sp>
      <p:sp>
        <p:nvSpPr>
          <p:cNvPr id="10" name="Espaço Reservado para Conteúdo 10">
            <a:extLst>
              <a:ext uri="{FF2B5EF4-FFF2-40B4-BE49-F238E27FC236}">
                <a16:creationId xmlns:a16="http://schemas.microsoft.com/office/drawing/2014/main" id="{C3771999-348C-4FCF-B9B3-3D6E512A20C1}"/>
              </a:ext>
            </a:extLst>
          </p:cNvPr>
          <p:cNvSpPr txBox="1">
            <a:spLocks/>
          </p:cNvSpPr>
          <p:nvPr/>
        </p:nvSpPr>
        <p:spPr>
          <a:xfrm>
            <a:off x="457200" y="1451194"/>
            <a:ext cx="17373600" cy="707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Apresentar as conclusões diante dos objetivos propostos, considerando os resultados obtidos.</a:t>
            </a:r>
            <a:endParaRPr lang="pt-BR" dirty="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40ABA557-DB4F-497C-A628-91BF9FD120B9}"/>
              </a:ext>
            </a:extLst>
          </p:cNvPr>
          <p:cNvSpPr/>
          <p:nvPr/>
        </p:nvSpPr>
        <p:spPr>
          <a:xfrm>
            <a:off x="5856230" y="904648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0375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60750" y="8723481"/>
            <a:ext cx="5327250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20584" y="7422966"/>
            <a:ext cx="748698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69874" y="8954675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4" y="0"/>
                </a:lnTo>
                <a:lnTo>
                  <a:pt x="1724984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85572" y="9017839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527" y="9342611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5" y="0"/>
                </a:lnTo>
                <a:lnTo>
                  <a:pt x="2087805" y="498463"/>
                </a:lnTo>
                <a:lnTo>
                  <a:pt x="0" y="49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0" y="342900"/>
            <a:ext cx="18288000" cy="877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68"/>
              </a:lnSpc>
            </a:pPr>
            <a:r>
              <a:rPr lang="en-US" sz="5334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REFERÊNCIAS BIBLIOGRÁFICAS</a:t>
            </a:r>
          </a:p>
        </p:txBody>
      </p:sp>
      <p:sp>
        <p:nvSpPr>
          <p:cNvPr id="10" name="Espaço Reservado para Conteúdo 10">
            <a:extLst>
              <a:ext uri="{FF2B5EF4-FFF2-40B4-BE49-F238E27FC236}">
                <a16:creationId xmlns:a16="http://schemas.microsoft.com/office/drawing/2014/main" id="{C3771999-348C-4FCF-B9B3-3D6E512A20C1}"/>
              </a:ext>
            </a:extLst>
          </p:cNvPr>
          <p:cNvSpPr txBox="1">
            <a:spLocks/>
          </p:cNvSpPr>
          <p:nvPr/>
        </p:nvSpPr>
        <p:spPr>
          <a:xfrm>
            <a:off x="457200" y="1451194"/>
            <a:ext cx="17373600" cy="70738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Apresentar as referências citadas no trabalho, conforme as normas da ABNT, incluindo alinhamento à esquerda, espaçamento 1,0 (simples) entre referências, dentre outros.</a:t>
            </a:r>
            <a:endParaRPr lang="pt-BR" dirty="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0BCCDADD-5144-4FEC-8962-FA51AB2AFA91}"/>
              </a:ext>
            </a:extLst>
          </p:cNvPr>
          <p:cNvSpPr/>
          <p:nvPr/>
        </p:nvSpPr>
        <p:spPr>
          <a:xfrm>
            <a:off x="5856230" y="904648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1392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80375" y="8723481"/>
            <a:ext cx="7177048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960750" y="8723481"/>
            <a:ext cx="5403450" cy="1610395"/>
          </a:xfrm>
          <a:custGeom>
            <a:avLst/>
            <a:gdLst/>
            <a:ahLst/>
            <a:cxnLst/>
            <a:rect l="l" t="t" r="r" b="b"/>
            <a:pathLst>
              <a:path w="7177048" h="1610395">
                <a:moveTo>
                  <a:pt x="0" y="0"/>
                </a:moveTo>
                <a:lnTo>
                  <a:pt x="7177048" y="0"/>
                </a:lnTo>
                <a:lnTo>
                  <a:pt x="7177048" y="1610395"/>
                </a:lnTo>
                <a:lnTo>
                  <a:pt x="0" y="16103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825" b="-17825"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5" name="Freeform 5"/>
          <p:cNvSpPr/>
          <p:nvPr/>
        </p:nvSpPr>
        <p:spPr>
          <a:xfrm>
            <a:off x="11420584" y="7422966"/>
            <a:ext cx="7486980" cy="4211426"/>
          </a:xfrm>
          <a:custGeom>
            <a:avLst/>
            <a:gdLst/>
            <a:ahLst/>
            <a:cxnLst/>
            <a:rect l="l" t="t" r="r" b="b"/>
            <a:pathLst>
              <a:path w="7486980" h="4211426">
                <a:moveTo>
                  <a:pt x="0" y="0"/>
                </a:moveTo>
                <a:lnTo>
                  <a:pt x="7486980" y="0"/>
                </a:lnTo>
                <a:lnTo>
                  <a:pt x="7486980" y="4211426"/>
                </a:lnTo>
                <a:lnTo>
                  <a:pt x="0" y="4211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" name="Freeform 6"/>
          <p:cNvSpPr/>
          <p:nvPr/>
        </p:nvSpPr>
        <p:spPr>
          <a:xfrm>
            <a:off x="2469874" y="8954675"/>
            <a:ext cx="1724984" cy="1148007"/>
          </a:xfrm>
          <a:custGeom>
            <a:avLst/>
            <a:gdLst/>
            <a:ahLst/>
            <a:cxnLst/>
            <a:rect l="l" t="t" r="r" b="b"/>
            <a:pathLst>
              <a:path w="1724984" h="1148007">
                <a:moveTo>
                  <a:pt x="0" y="0"/>
                </a:moveTo>
                <a:lnTo>
                  <a:pt x="1724984" y="0"/>
                </a:lnTo>
                <a:lnTo>
                  <a:pt x="1724984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485572" y="9017839"/>
            <a:ext cx="909795" cy="1148007"/>
          </a:xfrm>
          <a:custGeom>
            <a:avLst/>
            <a:gdLst/>
            <a:ahLst/>
            <a:cxnLst/>
            <a:rect l="l" t="t" r="r" b="b"/>
            <a:pathLst>
              <a:path w="909795" h="1148007">
                <a:moveTo>
                  <a:pt x="0" y="0"/>
                </a:moveTo>
                <a:lnTo>
                  <a:pt x="909795" y="0"/>
                </a:lnTo>
                <a:lnTo>
                  <a:pt x="909795" y="1148007"/>
                </a:lnTo>
                <a:lnTo>
                  <a:pt x="0" y="11480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75527" y="9342611"/>
            <a:ext cx="2087805" cy="498464"/>
          </a:xfrm>
          <a:custGeom>
            <a:avLst/>
            <a:gdLst/>
            <a:ahLst/>
            <a:cxnLst/>
            <a:rect l="l" t="t" r="r" b="b"/>
            <a:pathLst>
              <a:path w="2087805" h="498464">
                <a:moveTo>
                  <a:pt x="0" y="0"/>
                </a:moveTo>
                <a:lnTo>
                  <a:pt x="2087805" y="0"/>
                </a:lnTo>
                <a:lnTo>
                  <a:pt x="2087805" y="498463"/>
                </a:lnTo>
                <a:lnTo>
                  <a:pt x="0" y="4984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343400" y="2705100"/>
            <a:ext cx="10287000" cy="1641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31"/>
              </a:lnSpc>
            </a:pPr>
            <a:r>
              <a:rPr lang="en-US" sz="60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Apresentação</a:t>
            </a:r>
            <a:r>
              <a:rPr lang="en-US" sz="6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</a:t>
            </a:r>
            <a:r>
              <a:rPr lang="en-US" sz="6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durar</a:t>
            </a:r>
            <a:endParaRPr lang="en-US" sz="6000" b="1" u="sng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ts val="6431"/>
              </a:lnSpc>
            </a:pPr>
            <a:r>
              <a:rPr lang="en-US" sz="6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 </a:t>
            </a:r>
            <a:r>
              <a:rPr lang="en-US" sz="6000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minutos</a:t>
            </a:r>
            <a:r>
              <a:rPr lang="en-US" sz="60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7E7B6C86-A8A6-44E4-8A16-956834F6C1F8}"/>
              </a:ext>
            </a:extLst>
          </p:cNvPr>
          <p:cNvSpPr/>
          <p:nvPr/>
        </p:nvSpPr>
        <p:spPr>
          <a:xfrm>
            <a:off x="5856230" y="9046480"/>
            <a:ext cx="1896777" cy="1182768"/>
          </a:xfrm>
          <a:custGeom>
            <a:avLst/>
            <a:gdLst/>
            <a:ahLst/>
            <a:cxnLst/>
            <a:rect l="l" t="t" r="r" b="b"/>
            <a:pathLst>
              <a:path w="1945076" h="1215672">
                <a:moveTo>
                  <a:pt x="0" y="0"/>
                </a:moveTo>
                <a:lnTo>
                  <a:pt x="1945076" y="0"/>
                </a:lnTo>
                <a:lnTo>
                  <a:pt x="1945076" y="1215672"/>
                </a:lnTo>
                <a:lnTo>
                  <a:pt x="0" y="12156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172</Words>
  <Application>Microsoft Office PowerPoint</Application>
  <PresentationFormat>Personalizar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Arial Bold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slide</dc:title>
  <dc:creator>Lediana Cardoso</dc:creator>
  <cp:lastModifiedBy>Lediana Cardoso</cp:lastModifiedBy>
  <cp:revision>5</cp:revision>
  <dcterms:created xsi:type="dcterms:W3CDTF">2006-08-16T00:00:00Z</dcterms:created>
  <dcterms:modified xsi:type="dcterms:W3CDTF">2026-03-10T22:48:52Z</dcterms:modified>
  <dc:identifier>DAG_LF_snZ0</dc:identifier>
</cp:coreProperties>
</file>